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1B1DF-00B3-4128-B3A2-2A6B2DB51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7EE1F-4216-4FC0-BB93-F5590D404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365B3-D215-44FB-B5F3-4196AB9A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2320E-EB5B-4986-9BC1-6DDFAEAD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B4F20-9C0D-4FA7-8E4F-34BC4533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563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291C2-BDD5-476A-BDF8-E17C489F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86DAE-8940-4C6C-95E5-48AE2766E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EBEC1-2CE6-4BA7-AE27-B8B87DAE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14D4E-DD86-4F42-8A29-B8333D72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C3FF0-AD64-4D22-BA65-8414559B8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010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88CD4-ADF0-4DC5-B887-88E0BD193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5EB66D-8A3E-4590-A217-F80E17E83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C949D-351C-4051-B147-53C69185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1C3A6-2F10-4AE4-9066-E6CC11CA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0066F-F842-4124-96B4-2764B122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36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DF741-F82D-476D-B1D0-63C805C3D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878C4-133E-4BC1-B625-5B9BEE1D8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FADB3-CD8A-4D92-8BD0-6D1144AA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4B295-8DC7-4435-A237-C5F0D36B5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FD02E-4794-4945-AF1F-BFB91065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938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7F67F-649E-48CD-9862-685E60E4C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D52DD-4D33-42E7-9626-7E31CC5AB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E5B9B-CF48-4B9B-A453-C4E92CF8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EA1C9-9E89-4589-A49C-2B4F8DC6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16D90-FA2C-49CF-89CA-4BF14EA9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6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B188-C149-4081-97F3-16461C7B4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18EFB-71E1-47C8-850A-6E3AB3108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7D4F0D-F675-4020-8494-F1FCC96CE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43FD6-8A77-4660-AE29-1602389CE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194FC-ADA4-4BED-ACA8-CB2CA4F6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7CA1F-5099-4D2F-864A-85A76A23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44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FB68-D586-4F2F-8D83-3C219990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95319-8B18-44F0-9B3C-57D18605F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14DDE-111C-47DA-87B2-B60437B36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B6E63-6354-4AF1-BA9D-5F0523B63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BC025-200B-4F5C-B82A-486CA9347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45C00-3549-4AE3-B56F-27C23AB5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0E506D-E4E1-4E94-ABC1-E7C36E88E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6CC326-E579-4790-B846-DFF4639A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987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5C9F5-8E7B-495F-8AD4-E7FEF0248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F2D2A-86D9-4050-9169-78D5C28C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B0AF03-1300-48F8-8CE8-E9D4B62E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1B5B14-4EB0-4A44-8E3E-B583AE88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296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2A22B-ADA2-488A-8763-12E4B75D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C5CC6E-2187-4792-8E34-174C7AB2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2E699-F725-447D-87B4-CC112FB52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774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3752-D371-44A5-92CE-5FF5F1E52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2F2D-C516-4698-A295-D2D2BD6F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E0992-0E13-4B3E-B10B-849C0F72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3B512-8412-4AF1-B8CF-613725C1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86472-1453-43C4-A455-3534AED8E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5B410-25F3-44C0-A41E-4C57B4BD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330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F942-85EC-4BC3-B156-88D65E5EE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FE5697-80C7-44BB-AC93-83522C1EE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04F90-E8D6-4947-8552-5A7AF50F0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1971D-26F2-43BF-8B01-60ADA67E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59F61-FC15-4BE0-AFFC-29979174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262A9-7C38-46B6-A7C8-41B53DD0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884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FAF7C4-BB27-48C6-9C95-FB9FA69B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87DA6-2375-48A6-9D28-791B8E735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B085D-8758-41C1-835C-DEE145E3B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9C32-C88D-4381-856C-DE7419658489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6A2D7-D0F6-421C-B2E5-6D040640A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9B40A-74B0-4917-A24A-FF3FAAA23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CE2DE-8929-4BFA-8EAC-D65BBAF339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384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30A3A442-7A22-4814-A21E-A06027C9B712}"/>
              </a:ext>
            </a:extLst>
          </p:cNvPr>
          <p:cNvSpPr/>
          <p:nvPr/>
        </p:nvSpPr>
        <p:spPr>
          <a:xfrm>
            <a:off x="1486394" y="1848678"/>
            <a:ext cx="2663687" cy="1257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7D7E07A-0DB3-425F-B4D8-D4724AAC831A}"/>
              </a:ext>
            </a:extLst>
          </p:cNvPr>
          <p:cNvSpPr/>
          <p:nvPr/>
        </p:nvSpPr>
        <p:spPr>
          <a:xfrm>
            <a:off x="1404729" y="4179405"/>
            <a:ext cx="2663687" cy="1257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7B619E-7B74-48EE-8696-5B7ED4250F07}"/>
              </a:ext>
            </a:extLst>
          </p:cNvPr>
          <p:cNvSpPr/>
          <p:nvPr/>
        </p:nvSpPr>
        <p:spPr>
          <a:xfrm>
            <a:off x="5055703" y="2953578"/>
            <a:ext cx="2663687" cy="1257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C85E72-772A-4677-8872-284D9319B0DE}"/>
              </a:ext>
            </a:extLst>
          </p:cNvPr>
          <p:cNvSpPr/>
          <p:nvPr/>
        </p:nvSpPr>
        <p:spPr>
          <a:xfrm>
            <a:off x="8818469" y="1702491"/>
            <a:ext cx="2663687" cy="1257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06E2DD-E4BD-49F7-B5C9-4BF75322964A}"/>
              </a:ext>
            </a:extLst>
          </p:cNvPr>
          <p:cNvCxnSpPr>
            <a:cxnSpLocks/>
            <a:stCxn id="7" idx="1"/>
            <a:endCxn id="5" idx="6"/>
          </p:cNvCxnSpPr>
          <p:nvPr/>
        </p:nvCxnSpPr>
        <p:spPr>
          <a:xfrm flipH="1" flipV="1">
            <a:off x="4150081" y="2477328"/>
            <a:ext cx="1295710" cy="6603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81A8F3-22B5-453E-B054-D5D43B1C1EF4}"/>
              </a:ext>
            </a:extLst>
          </p:cNvPr>
          <p:cNvCxnSpPr>
            <a:cxnSpLocks/>
            <a:stCxn id="7" idx="3"/>
            <a:endCxn id="6" idx="6"/>
          </p:cNvCxnSpPr>
          <p:nvPr/>
        </p:nvCxnSpPr>
        <p:spPr>
          <a:xfrm flipH="1">
            <a:off x="4068416" y="4026751"/>
            <a:ext cx="1377375" cy="781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DE21DE0A-06DA-4298-92CC-9A0B3C9F848A}"/>
              </a:ext>
            </a:extLst>
          </p:cNvPr>
          <p:cNvSpPr/>
          <p:nvPr/>
        </p:nvSpPr>
        <p:spPr>
          <a:xfrm>
            <a:off x="8640417" y="4210878"/>
            <a:ext cx="2663687" cy="1257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BCC7D3-BD91-42FE-A2AB-85CFDE3A6D7F}"/>
              </a:ext>
            </a:extLst>
          </p:cNvPr>
          <p:cNvCxnSpPr>
            <a:cxnSpLocks/>
            <a:stCxn id="7" idx="5"/>
            <a:endCxn id="19" idx="2"/>
          </p:cNvCxnSpPr>
          <p:nvPr/>
        </p:nvCxnSpPr>
        <p:spPr>
          <a:xfrm>
            <a:off x="7329302" y="4026751"/>
            <a:ext cx="1311115" cy="8127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8B97286-BDDA-453E-9271-54DE05BB9E46}"/>
              </a:ext>
            </a:extLst>
          </p:cNvPr>
          <p:cNvCxnSpPr>
            <a:cxnSpLocks/>
            <a:stCxn id="7" idx="7"/>
            <a:endCxn id="8" idx="2"/>
          </p:cNvCxnSpPr>
          <p:nvPr/>
        </p:nvCxnSpPr>
        <p:spPr>
          <a:xfrm flipV="1">
            <a:off x="7329302" y="2331141"/>
            <a:ext cx="1489167" cy="806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4E6C556D-0B31-4FC1-A662-897075555881}"/>
              </a:ext>
            </a:extLst>
          </p:cNvPr>
          <p:cNvSpPr/>
          <p:nvPr/>
        </p:nvSpPr>
        <p:spPr>
          <a:xfrm>
            <a:off x="5022573" y="5284051"/>
            <a:ext cx="2663687" cy="1257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26AB9C9-6DCC-4A26-BE66-60C52C93BEA2}"/>
              </a:ext>
            </a:extLst>
          </p:cNvPr>
          <p:cNvCxnSpPr>
            <a:cxnSpLocks/>
            <a:stCxn id="7" idx="4"/>
            <a:endCxn id="29" idx="0"/>
          </p:cNvCxnSpPr>
          <p:nvPr/>
        </p:nvCxnSpPr>
        <p:spPr>
          <a:xfrm flipH="1">
            <a:off x="6354417" y="4210878"/>
            <a:ext cx="33130" cy="1073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0E4E462-190C-4E46-AE85-2F19465FE97A}"/>
              </a:ext>
            </a:extLst>
          </p:cNvPr>
          <p:cNvSpPr txBox="1"/>
          <p:nvPr/>
        </p:nvSpPr>
        <p:spPr>
          <a:xfrm>
            <a:off x="5980917" y="302823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Name: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FD50E01-505B-4F5E-984A-A7B8E4489C4A}"/>
              </a:ext>
            </a:extLst>
          </p:cNvPr>
          <p:cNvSpPr/>
          <p:nvPr/>
        </p:nvSpPr>
        <p:spPr>
          <a:xfrm>
            <a:off x="5166590" y="144298"/>
            <a:ext cx="24352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Who Am I?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E6A2814-1BB7-4733-A1CE-C37D099C2A4B}"/>
              </a:ext>
            </a:extLst>
          </p:cNvPr>
          <p:cNvSpPr txBox="1"/>
          <p:nvPr/>
        </p:nvSpPr>
        <p:spPr>
          <a:xfrm>
            <a:off x="2823752" y="790360"/>
            <a:ext cx="7061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Use the graphic organizer below to brain storm who you are.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0AD8F53-835E-4868-B372-279050FB8D6E}"/>
              </a:ext>
            </a:extLst>
          </p:cNvPr>
          <p:cNvSpPr/>
          <p:nvPr/>
        </p:nvSpPr>
        <p:spPr>
          <a:xfrm>
            <a:off x="5055703" y="1182702"/>
            <a:ext cx="2663687" cy="1257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B4001B0-3D96-4695-86E9-63B443E4B84F}"/>
              </a:ext>
            </a:extLst>
          </p:cNvPr>
          <p:cNvCxnSpPr>
            <a:cxnSpLocks/>
            <a:stCxn id="37" idx="4"/>
            <a:endCxn id="7" idx="0"/>
          </p:cNvCxnSpPr>
          <p:nvPr/>
        </p:nvCxnSpPr>
        <p:spPr>
          <a:xfrm>
            <a:off x="6387547" y="2440002"/>
            <a:ext cx="0" cy="513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4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>
            <a:extLst>
              <a:ext uri="{FF2B5EF4-FFF2-40B4-BE49-F238E27FC236}">
                <a16:creationId xmlns:a16="http://schemas.microsoft.com/office/drawing/2014/main" id="{19061D9E-9CA1-4E3B-83A4-6D32BF1531CC}"/>
              </a:ext>
            </a:extLst>
          </p:cNvPr>
          <p:cNvSpPr/>
          <p:nvPr/>
        </p:nvSpPr>
        <p:spPr>
          <a:xfrm rot="5400000">
            <a:off x="4055165" y="19878"/>
            <a:ext cx="4081669" cy="8759687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DBE860-B849-40D4-9477-FC61F6320156}"/>
              </a:ext>
            </a:extLst>
          </p:cNvPr>
          <p:cNvSpPr/>
          <p:nvPr/>
        </p:nvSpPr>
        <p:spPr>
          <a:xfrm>
            <a:off x="575674" y="417442"/>
            <a:ext cx="1047664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Sketch Out A Design! Be Creative.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F9400-884A-4B6C-9273-EC70D285AAFA}"/>
              </a:ext>
            </a:extLst>
          </p:cNvPr>
          <p:cNvSpPr txBox="1"/>
          <p:nvPr/>
        </p:nvSpPr>
        <p:spPr>
          <a:xfrm>
            <a:off x="2315916" y="1215792"/>
            <a:ext cx="7560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Create a design on the diamond that represents you. This should be a rough sketch before moving onto your good copy (your piece of art).  Decide colors, pictures and a design. Be sure your name is incorporated into your design. </a:t>
            </a:r>
          </a:p>
        </p:txBody>
      </p:sp>
    </p:spTree>
    <p:extLst>
      <p:ext uri="{BB962C8B-B14F-4D97-AF65-F5344CB8AC3E}">
        <p14:creationId xmlns:p14="http://schemas.microsoft.com/office/powerpoint/2010/main" val="26501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DEBD10-2AEA-4ED4-ADDB-18F97C5A3E3D}"/>
              </a:ext>
            </a:extLst>
          </p:cNvPr>
          <p:cNvSpPr/>
          <p:nvPr/>
        </p:nvSpPr>
        <p:spPr>
          <a:xfrm>
            <a:off x="3107008" y="607152"/>
            <a:ext cx="5977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dirty="0"/>
              <a:t>3. Decorate a Diamond for the Star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EFF98F-B5FE-4520-8F4A-F7EA5028C90F}"/>
              </a:ext>
            </a:extLst>
          </p:cNvPr>
          <p:cNvSpPr/>
          <p:nvPr/>
        </p:nvSpPr>
        <p:spPr>
          <a:xfrm>
            <a:off x="3207026" y="13445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dirty="0"/>
              <a:t>Show Miss Jardine your rough draft to receive your diamond to decorate. </a:t>
            </a:r>
          </a:p>
        </p:txBody>
      </p:sp>
    </p:spTree>
    <p:extLst>
      <p:ext uri="{BB962C8B-B14F-4D97-AF65-F5344CB8AC3E}">
        <p14:creationId xmlns:p14="http://schemas.microsoft.com/office/powerpoint/2010/main" val="2379694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NANCY ANNE JARDINE</dc:creator>
  <cp:lastModifiedBy>KATELYN NANCY ANNE JARDINE</cp:lastModifiedBy>
  <cp:revision>12</cp:revision>
  <dcterms:created xsi:type="dcterms:W3CDTF">2018-03-14T00:19:12Z</dcterms:created>
  <dcterms:modified xsi:type="dcterms:W3CDTF">2018-03-18T22:26:29Z</dcterms:modified>
</cp:coreProperties>
</file>